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8DBCC-126C-F0BC-87CE-8FA2626CB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DBA17E-A30F-1006-839F-96624A272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75701-A271-ED4A-8316-C051A908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AA7F-85B6-4DC5-A3DC-122F5B60089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C6758-FE12-D05D-527E-BF89F3995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E00F7-C021-47C1-08B9-0D6D5458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A11C-1BCD-4F0E-B0E7-AAC2C8B6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4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6950-640F-E09E-A884-7BFEF8EC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B4D8C6-8DB7-AA25-0AEE-FE8379C5A0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21C84-0DB8-6FD7-C624-C8CFED0B6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AA7F-85B6-4DC5-A3DC-122F5B60089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19553-32CA-8107-EAD8-3FFF823A2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C6168-E1E5-376E-F67F-2A60DEE66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A11C-1BCD-4F0E-B0E7-AAC2C8B6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4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7106A1-9D3E-6F8F-92F0-F0AF2318CE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0DD3B-81E9-F4F4-EEB9-63A6782D1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234F4-4254-9BB9-05FE-A42C06506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AA7F-85B6-4DC5-A3DC-122F5B60089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EC4F0-C131-53B7-1FE8-125A51D83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87BE9-5BE6-5024-7815-DDE00C615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A11C-1BCD-4F0E-B0E7-AAC2C8B6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1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E42DE-BFFA-D9DF-7AB6-6BF252164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BA6C5-4A0D-FC64-9AD5-A3D0CAD0F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4F3CA-BD37-D1C1-09FA-2A2F253DB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AA7F-85B6-4DC5-A3DC-122F5B60089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CDB5B-EA37-E75A-0F4D-00C6EBD3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AACE2-85F5-ACCB-07E6-5846634D3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A11C-1BCD-4F0E-B0E7-AAC2C8B6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3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865EA-7CB9-029B-5795-FFAF74791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2D375-13B0-644C-6331-EA464EF6F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7316D-D1B7-C681-3B8D-B2D1A5566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AA7F-85B6-4DC5-A3DC-122F5B60089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32C3B-1A51-590A-BE82-DC450895E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48938-0D05-B117-9312-21DC3F87D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A11C-1BCD-4F0E-B0E7-AAC2C8B6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0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4262B-E2AF-02E1-0768-8FBD43801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A0834-800D-993A-A8EB-177A2E849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1BEFB-57C9-6FB6-A787-6B1076873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CB540-D2A1-9B70-48F9-9FC7EEA93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AA7F-85B6-4DC5-A3DC-122F5B60089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47F59-086A-A66B-D9A3-D3DCAA801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D677E-9B48-884A-8994-3C558D62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A11C-1BCD-4F0E-B0E7-AAC2C8B6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3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76123-6836-FCE3-424E-3204E9E4C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B2576-30F2-13C8-4D61-A9ADD0E78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FE5E9-77AD-61A5-E537-7B30E84D6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F6883E-A1F9-0758-2714-35E792AC0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618EF-EFC4-726F-6A2D-8DA29B6C14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442F4C-41D1-4947-B6C3-EB4351BA3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AA7F-85B6-4DC5-A3DC-122F5B60089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4C2D47-B1E9-EE21-DF6C-A49B9DC32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46A005-2717-7C32-BD80-20A622EA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A11C-1BCD-4F0E-B0E7-AAC2C8B6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6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9EEE6-D6A6-7BD5-33C0-D9D6C91A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A37B21-3E80-F1EA-58A8-FD61422A8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AA7F-85B6-4DC5-A3DC-122F5B60089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CF659-66DD-520B-91B2-EAB51DAC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8E860-EAC4-2990-832B-71C613B7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A11C-1BCD-4F0E-B0E7-AAC2C8B6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0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885B68-B485-1DD1-694C-4503BDC29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AA7F-85B6-4DC5-A3DC-122F5B60089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01FE49-7677-C8DB-6FC1-0B6A03FE6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5297F-E966-26DF-330B-1C5CA5D3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A11C-1BCD-4F0E-B0E7-AAC2C8B6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3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0C30A-5351-0A7E-231F-3F5F35E9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44882-1ACD-066A-4404-1001ABA41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CE3D7-FEB8-2FA0-756D-6B5D25101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7A9AA5-8968-4D88-7304-CD2D26465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AA7F-85B6-4DC5-A3DC-122F5B60089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ECB15-E137-1E38-D526-848091D6D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88D7C-5CE8-B078-5281-D8C7371A4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A11C-1BCD-4F0E-B0E7-AAC2C8B6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9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5C478-B5F0-22F8-B830-C5A7F7BBA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CD74DA-6262-1E78-CEB9-756D19152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A425C-32E1-1DCB-304F-461FD814F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A48F7-AEA2-97E9-785B-4DD74F15F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AA7F-85B6-4DC5-A3DC-122F5B60089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7BEF1-57CD-F668-61AE-6061F800D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0C2BD-7B9C-7711-BE63-D2902A89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A11C-1BCD-4F0E-B0E7-AAC2C8B6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2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0C409A-46E0-4E74-A805-46A7BA138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0824E-BB86-D262-535F-B8E062002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16472-F34C-1EFD-3E0E-4870CB8F1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CAA7F-85B6-4DC5-A3DC-122F5B60089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19EC3-6FB2-9897-906A-DA0E3F387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DCF3B-7930-FFA4-27BE-94456FB62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4A11C-1BCD-4F0E-B0E7-AAC2C8B6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4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B7E0AD-7DF9-D46E-9635-A4BC065E1FA2}"/>
              </a:ext>
            </a:extLst>
          </p:cNvPr>
          <p:cNvSpPr txBox="1"/>
          <p:nvPr/>
        </p:nvSpPr>
        <p:spPr>
          <a:xfrm>
            <a:off x="1405718" y="181800"/>
            <a:ext cx="9648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TIẾT NGHIÊN CỨU BÀI HỌC ỨNG DỤNG PHƯƠNG PHÁP BÀN TAY NẶN BỘT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DẠY HỌC TRONG BỘ MÔN KHOA HỌC TỰ NHIÊN 6</a:t>
            </a:r>
          </a:p>
        </p:txBody>
      </p:sp>
      <p:pic>
        <p:nvPicPr>
          <p:cNvPr id="1026" name="Picture 2" descr="Hình ảnh Vẽ Tay Màu Xanh Lá Cây Trang Trí Tiêu đề PNG Miễn Phí Tải Về -  Lovepik">
            <a:extLst>
              <a:ext uri="{FF2B5EF4-FFF2-40B4-BE49-F238E27FC236}">
                <a16:creationId xmlns:a16="http://schemas.microsoft.com/office/drawing/2014/main" id="{1509C68E-5829-B115-B1F5-630C6BA3B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0" b="95946" l="0" r="97209">
                        <a14:foregroundMark x1="14651" y1="53153" x2="14651" y2="53153"/>
                        <a14:foregroundMark x1="15698" y1="34234" x2="15698" y2="34234"/>
                        <a14:foregroundMark x1="10349" y1="58108" x2="10349" y2="58108"/>
                        <a14:foregroundMark x1="6395" y1="49099" x2="6395" y2="49099"/>
                        <a14:foregroundMark x1="7442" y1="46396" x2="7442" y2="46396"/>
                        <a14:foregroundMark x1="7442" y1="50901" x2="7442" y2="50901"/>
                        <a14:foregroundMark x1="14651" y1="43694" x2="14651" y2="43694"/>
                        <a14:foregroundMark x1="29767" y1="60811" x2="29767" y2="60811"/>
                        <a14:foregroundMark x1="33721" y1="65766" x2="33721" y2="65766"/>
                        <a14:foregroundMark x1="32558" y1="67568" x2="32558" y2="67568"/>
                        <a14:foregroundMark x1="35465" y1="65766" x2="35465" y2="65766"/>
                        <a14:foregroundMark x1="41395" y1="66216" x2="41395" y2="66216"/>
                        <a14:foregroundMark x1="38372" y1="70721" x2="38372" y2="70721"/>
                        <a14:foregroundMark x1="40930" y1="56757" x2="40930" y2="56757"/>
                        <a14:foregroundMark x1="42791" y1="56306" x2="42791" y2="56306"/>
                        <a14:foregroundMark x1="44302" y1="56306" x2="44302" y2="56306"/>
                        <a14:foregroundMark x1="44302" y1="59459" x2="44302" y2="59459"/>
                        <a14:foregroundMark x1="18256" y1="64865" x2="18256" y2="64865"/>
                        <a14:foregroundMark x1="19070" y1="64414" x2="19070" y2="64414"/>
                        <a14:foregroundMark x1="21860" y1="67568" x2="21860" y2="67568"/>
                        <a14:foregroundMark x1="31279" y1="27477" x2="31279" y2="27477"/>
                        <a14:foregroundMark x1="36512" y1="31532" x2="36512" y2="31532"/>
                        <a14:foregroundMark x1="29767" y1="43694" x2="29767" y2="43694"/>
                        <a14:foregroundMark x1="26860" y1="60811" x2="26860" y2="60811"/>
                        <a14:foregroundMark x1="53256" y1="54955" x2="53256" y2="54955"/>
                        <a14:foregroundMark x1="55000" y1="46847" x2="55000" y2="46847"/>
                        <a14:foregroundMark x1="55465" y1="46396" x2="55465" y2="46396"/>
                        <a14:foregroundMark x1="53953" y1="56757" x2="53953" y2="56757"/>
                        <a14:foregroundMark x1="57442" y1="60811" x2="57442" y2="60811"/>
                        <a14:foregroundMark x1="58488" y1="71622" x2="58488" y2="71622"/>
                        <a14:foregroundMark x1="59302" y1="70270" x2="59302" y2="70270"/>
                        <a14:foregroundMark x1="63721" y1="64414" x2="63721" y2="64414"/>
                        <a14:foregroundMark x1="65349" y1="62162" x2="65349" y2="62162"/>
                        <a14:foregroundMark x1="62558" y1="53604" x2="62558" y2="53604"/>
                        <a14:foregroundMark x1="65465" y1="45495" x2="65465" y2="45495"/>
                        <a14:foregroundMark x1="62558" y1="28378" x2="62558" y2="28378"/>
                        <a14:foregroundMark x1="68721" y1="30180" x2="68721" y2="30180"/>
                        <a14:foregroundMark x1="76628" y1="65766" x2="76628" y2="65766"/>
                        <a14:foregroundMark x1="69302" y1="57658" x2="69302" y2="57658"/>
                        <a14:foregroundMark x1="92442" y1="36937" x2="92442" y2="36937"/>
                        <a14:foregroundMark x1="25116" y1="36486" x2="25116" y2="36486"/>
                        <a14:foregroundMark x1="25814" y1="50901" x2="25814" y2="50901"/>
                        <a14:foregroundMark x1="28605" y1="42793" x2="28605" y2="42793"/>
                        <a14:foregroundMark x1="25349" y1="39640" x2="25349" y2="39640"/>
                        <a14:foregroundMark x1="35233" y1="43694" x2="35233" y2="43694"/>
                        <a14:foregroundMark x1="68372" y1="43694" x2="68372" y2="43694"/>
                        <a14:foregroundMark x1="38488" y1="46847" x2="38488" y2="46847"/>
                        <a14:foregroundMark x1="34419" y1="36937" x2="34419" y2="36937"/>
                        <a14:foregroundMark x1="82326" y1="38288" x2="82326" y2="38288"/>
                        <a14:foregroundMark x1="85349" y1="34234" x2="85349" y2="34234"/>
                        <a14:foregroundMark x1="86395" y1="30180" x2="86395" y2="30180"/>
                        <a14:foregroundMark x1="77674" y1="44144" x2="77674" y2="44144"/>
                        <a14:foregroundMark x1="85930" y1="51802" x2="85930" y2="51802"/>
                        <a14:foregroundMark x1="62209" y1="44144" x2="62209" y2="44144"/>
                        <a14:foregroundMark x1="52907" y1="59459" x2="52907" y2="59459"/>
                        <a14:foregroundMark x1="57442" y1="49099" x2="57442" y2="49099"/>
                        <a14:foregroundMark x1="65465" y1="34234" x2="65465" y2="34234"/>
                        <a14:foregroundMark x1="66163" y1="32883" x2="66163" y2="32883"/>
                        <a14:foregroundMark x1="63721" y1="39640" x2="63721" y2="39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47" y="584780"/>
            <a:ext cx="9105503" cy="97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18D48-D94E-F495-6B79-DE8B8F6DD943}"/>
              </a:ext>
            </a:extLst>
          </p:cNvPr>
          <p:cNvSpPr txBox="1"/>
          <p:nvPr/>
        </p:nvSpPr>
        <p:spPr>
          <a:xfrm>
            <a:off x="2365402" y="1296004"/>
            <a:ext cx="7076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29: THỰC VẬT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92BFF-D878-2F78-B533-8D193CE97C36}"/>
              </a:ext>
            </a:extLst>
          </p:cNvPr>
          <p:cNvSpPr txBox="1"/>
          <p:nvPr/>
        </p:nvSpPr>
        <p:spPr>
          <a:xfrm>
            <a:off x="201634" y="6146524"/>
            <a:ext cx="58943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9D9DA795-21C5-5AF8-5AA3-8C5E819C9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1" y="1788670"/>
            <a:ext cx="5748565" cy="435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F612A76-FFEB-91BF-2225-2294882A2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777" y="1788670"/>
            <a:ext cx="5894362" cy="438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4CB03A-BB39-6FC0-3420-EC2A0A98CF3C}"/>
              </a:ext>
            </a:extLst>
          </p:cNvPr>
          <p:cNvSpPr txBox="1"/>
          <p:nvPr/>
        </p:nvSpPr>
        <p:spPr>
          <a:xfrm>
            <a:off x="6459942" y="6214774"/>
            <a:ext cx="5712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sz="2000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239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296A3FB-2E37-F81E-186A-99F6114498EF}"/>
              </a:ext>
            </a:extLst>
          </p:cNvPr>
          <p:cNvSpPr txBox="1"/>
          <p:nvPr/>
        </p:nvSpPr>
        <p:spPr>
          <a:xfrm>
            <a:off x="2855795" y="136055"/>
            <a:ext cx="6093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29: THỰC VẬT</a:t>
            </a:r>
          </a:p>
        </p:txBody>
      </p:sp>
      <p:pic>
        <p:nvPicPr>
          <p:cNvPr id="7" name="Picture 2" descr="Hình ảnh Vẽ Tay Màu Xanh Lá Cây Trang Trí Tiêu đề PNG Miễn Phí Tải Về -  Lovepik">
            <a:extLst>
              <a:ext uri="{FF2B5EF4-FFF2-40B4-BE49-F238E27FC236}">
                <a16:creationId xmlns:a16="http://schemas.microsoft.com/office/drawing/2014/main" id="{9326E218-DC6F-C7B6-D383-BFBAA8F56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0" b="95946" l="0" r="97209">
                        <a14:foregroundMark x1="14651" y1="53153" x2="14651" y2="53153"/>
                        <a14:foregroundMark x1="15698" y1="34234" x2="15698" y2="34234"/>
                        <a14:foregroundMark x1="10349" y1="58108" x2="10349" y2="58108"/>
                        <a14:foregroundMark x1="6395" y1="49099" x2="6395" y2="49099"/>
                        <a14:foregroundMark x1="7442" y1="46396" x2="7442" y2="46396"/>
                        <a14:foregroundMark x1="7442" y1="50901" x2="7442" y2="50901"/>
                        <a14:foregroundMark x1="14651" y1="43694" x2="14651" y2="43694"/>
                        <a14:foregroundMark x1="29767" y1="60811" x2="29767" y2="60811"/>
                        <a14:foregroundMark x1="33721" y1="65766" x2="33721" y2="65766"/>
                        <a14:foregroundMark x1="32558" y1="67568" x2="32558" y2="67568"/>
                        <a14:foregroundMark x1="35465" y1="65766" x2="35465" y2="65766"/>
                        <a14:foregroundMark x1="41395" y1="66216" x2="41395" y2="66216"/>
                        <a14:foregroundMark x1="38372" y1="70721" x2="38372" y2="70721"/>
                        <a14:foregroundMark x1="40930" y1="56757" x2="40930" y2="56757"/>
                        <a14:foregroundMark x1="42791" y1="56306" x2="42791" y2="56306"/>
                        <a14:foregroundMark x1="44302" y1="56306" x2="44302" y2="56306"/>
                        <a14:foregroundMark x1="44302" y1="59459" x2="44302" y2="59459"/>
                        <a14:foregroundMark x1="18256" y1="64865" x2="18256" y2="64865"/>
                        <a14:foregroundMark x1="19070" y1="64414" x2="19070" y2="64414"/>
                        <a14:foregroundMark x1="21860" y1="67568" x2="21860" y2="67568"/>
                        <a14:foregroundMark x1="31279" y1="27477" x2="31279" y2="27477"/>
                        <a14:foregroundMark x1="36512" y1="31532" x2="36512" y2="31532"/>
                        <a14:foregroundMark x1="29767" y1="43694" x2="29767" y2="43694"/>
                        <a14:foregroundMark x1="26860" y1="60811" x2="26860" y2="60811"/>
                        <a14:foregroundMark x1="53256" y1="54955" x2="53256" y2="54955"/>
                        <a14:foregroundMark x1="55000" y1="46847" x2="55000" y2="46847"/>
                        <a14:foregroundMark x1="55465" y1="46396" x2="55465" y2="46396"/>
                        <a14:foregroundMark x1="53953" y1="56757" x2="53953" y2="56757"/>
                        <a14:foregroundMark x1="57442" y1="60811" x2="57442" y2="60811"/>
                        <a14:foregroundMark x1="58488" y1="71622" x2="58488" y2="71622"/>
                        <a14:foregroundMark x1="59302" y1="70270" x2="59302" y2="70270"/>
                        <a14:foregroundMark x1="63721" y1="64414" x2="63721" y2="64414"/>
                        <a14:foregroundMark x1="65349" y1="62162" x2="65349" y2="62162"/>
                        <a14:foregroundMark x1="62558" y1="53604" x2="62558" y2="53604"/>
                        <a14:foregroundMark x1="65465" y1="45495" x2="65465" y2="45495"/>
                        <a14:foregroundMark x1="62558" y1="28378" x2="62558" y2="28378"/>
                        <a14:foregroundMark x1="68721" y1="30180" x2="68721" y2="30180"/>
                        <a14:foregroundMark x1="76628" y1="65766" x2="76628" y2="65766"/>
                        <a14:foregroundMark x1="69302" y1="57658" x2="69302" y2="57658"/>
                        <a14:foregroundMark x1="92442" y1="36937" x2="92442" y2="36937"/>
                        <a14:foregroundMark x1="25116" y1="36486" x2="25116" y2="36486"/>
                        <a14:foregroundMark x1="25814" y1="50901" x2="25814" y2="50901"/>
                        <a14:foregroundMark x1="28605" y1="42793" x2="28605" y2="42793"/>
                        <a14:foregroundMark x1="25349" y1="39640" x2="25349" y2="39640"/>
                        <a14:foregroundMark x1="35233" y1="43694" x2="35233" y2="43694"/>
                        <a14:foregroundMark x1="68372" y1="43694" x2="68372" y2="43694"/>
                        <a14:foregroundMark x1="38488" y1="46847" x2="38488" y2="46847"/>
                        <a14:foregroundMark x1="34419" y1="36937" x2="34419" y2="36937"/>
                        <a14:foregroundMark x1="82326" y1="38288" x2="82326" y2="38288"/>
                        <a14:foregroundMark x1="85349" y1="34234" x2="85349" y2="34234"/>
                        <a14:foregroundMark x1="86395" y1="30180" x2="86395" y2="30180"/>
                        <a14:foregroundMark x1="77674" y1="44144" x2="77674" y2="44144"/>
                        <a14:foregroundMark x1="85930" y1="51802" x2="85930" y2="51802"/>
                        <a14:foregroundMark x1="62209" y1="44144" x2="62209" y2="44144"/>
                        <a14:foregroundMark x1="52907" y1="59459" x2="52907" y2="59459"/>
                        <a14:foregroundMark x1="57442" y1="49099" x2="57442" y2="49099"/>
                        <a14:foregroundMark x1="65465" y1="34234" x2="65465" y2="34234"/>
                        <a14:foregroundMark x1="66163" y1="32883" x2="66163" y2="32883"/>
                        <a14:foregroundMark x1="63721" y1="39640" x2="63721" y2="39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795" y="366887"/>
            <a:ext cx="6189566" cy="6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9D11B72-0EB3-3FFF-04D4-EA1588E01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87" y="1392071"/>
            <a:ext cx="4486379" cy="487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933ED78-8ACB-44D2-D240-EE7E80839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332" y="1364777"/>
            <a:ext cx="6094124" cy="490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958E66-CE90-8596-ACB1-56A9E6C790BB}"/>
              </a:ext>
            </a:extLst>
          </p:cNvPr>
          <p:cNvSpPr txBox="1"/>
          <p:nvPr/>
        </p:nvSpPr>
        <p:spPr>
          <a:xfrm>
            <a:off x="3179929" y="6321835"/>
            <a:ext cx="7042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79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ảnh Vẽ Tay Màu Xanh Lá Cây Trang Trí Tiêu đề PNG Miễn Phí Tải Về -  Lovepik">
            <a:extLst>
              <a:ext uri="{FF2B5EF4-FFF2-40B4-BE49-F238E27FC236}">
                <a16:creationId xmlns:a16="http://schemas.microsoft.com/office/drawing/2014/main" id="{E8CA14D7-C8C7-B96F-C805-EDA73C01A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0" b="95946" l="0" r="97209">
                        <a14:foregroundMark x1="14651" y1="53153" x2="14651" y2="53153"/>
                        <a14:foregroundMark x1="15698" y1="34234" x2="15698" y2="34234"/>
                        <a14:foregroundMark x1="10349" y1="58108" x2="10349" y2="58108"/>
                        <a14:foregroundMark x1="6395" y1="49099" x2="6395" y2="49099"/>
                        <a14:foregroundMark x1="7442" y1="46396" x2="7442" y2="46396"/>
                        <a14:foregroundMark x1="7442" y1="50901" x2="7442" y2="50901"/>
                        <a14:foregroundMark x1="14651" y1="43694" x2="14651" y2="43694"/>
                        <a14:foregroundMark x1="29767" y1="60811" x2="29767" y2="60811"/>
                        <a14:foregroundMark x1="33721" y1="65766" x2="33721" y2="65766"/>
                        <a14:foregroundMark x1="32558" y1="67568" x2="32558" y2="67568"/>
                        <a14:foregroundMark x1="35465" y1="65766" x2="35465" y2="65766"/>
                        <a14:foregroundMark x1="41395" y1="66216" x2="41395" y2="66216"/>
                        <a14:foregroundMark x1="38372" y1="70721" x2="38372" y2="70721"/>
                        <a14:foregroundMark x1="40930" y1="56757" x2="40930" y2="56757"/>
                        <a14:foregroundMark x1="42791" y1="56306" x2="42791" y2="56306"/>
                        <a14:foregroundMark x1="44302" y1="56306" x2="44302" y2="56306"/>
                        <a14:foregroundMark x1="44302" y1="59459" x2="44302" y2="59459"/>
                        <a14:foregroundMark x1="18256" y1="64865" x2="18256" y2="64865"/>
                        <a14:foregroundMark x1="19070" y1="64414" x2="19070" y2="64414"/>
                        <a14:foregroundMark x1="21860" y1="67568" x2="21860" y2="67568"/>
                        <a14:foregroundMark x1="31279" y1="27477" x2="31279" y2="27477"/>
                        <a14:foregroundMark x1="36512" y1="31532" x2="36512" y2="31532"/>
                        <a14:foregroundMark x1="29767" y1="43694" x2="29767" y2="43694"/>
                        <a14:foregroundMark x1="26860" y1="60811" x2="26860" y2="60811"/>
                        <a14:foregroundMark x1="53256" y1="54955" x2="53256" y2="54955"/>
                        <a14:foregroundMark x1="55000" y1="46847" x2="55000" y2="46847"/>
                        <a14:foregroundMark x1="55465" y1="46396" x2="55465" y2="46396"/>
                        <a14:foregroundMark x1="53953" y1="56757" x2="53953" y2="56757"/>
                        <a14:foregroundMark x1="57442" y1="60811" x2="57442" y2="60811"/>
                        <a14:foregroundMark x1="58488" y1="71622" x2="58488" y2="71622"/>
                        <a14:foregroundMark x1="59302" y1="70270" x2="59302" y2="70270"/>
                        <a14:foregroundMark x1="63721" y1="64414" x2="63721" y2="64414"/>
                        <a14:foregroundMark x1="65349" y1="62162" x2="65349" y2="62162"/>
                        <a14:foregroundMark x1="62558" y1="53604" x2="62558" y2="53604"/>
                        <a14:foregroundMark x1="65465" y1="45495" x2="65465" y2="45495"/>
                        <a14:foregroundMark x1="62558" y1="28378" x2="62558" y2="28378"/>
                        <a14:foregroundMark x1="68721" y1="30180" x2="68721" y2="30180"/>
                        <a14:foregroundMark x1="76628" y1="65766" x2="76628" y2="65766"/>
                        <a14:foregroundMark x1="69302" y1="57658" x2="69302" y2="57658"/>
                        <a14:foregroundMark x1="92442" y1="36937" x2="92442" y2="36937"/>
                        <a14:foregroundMark x1="25116" y1="36486" x2="25116" y2="36486"/>
                        <a14:foregroundMark x1="25814" y1="50901" x2="25814" y2="50901"/>
                        <a14:foregroundMark x1="28605" y1="42793" x2="28605" y2="42793"/>
                        <a14:foregroundMark x1="25349" y1="39640" x2="25349" y2="39640"/>
                        <a14:foregroundMark x1="35233" y1="43694" x2="35233" y2="43694"/>
                        <a14:foregroundMark x1="68372" y1="43694" x2="68372" y2="43694"/>
                        <a14:foregroundMark x1="38488" y1="46847" x2="38488" y2="46847"/>
                        <a14:foregroundMark x1="34419" y1="36937" x2="34419" y2="36937"/>
                        <a14:foregroundMark x1="82326" y1="38288" x2="82326" y2="38288"/>
                        <a14:foregroundMark x1="85349" y1="34234" x2="85349" y2="34234"/>
                        <a14:foregroundMark x1="86395" y1="30180" x2="86395" y2="30180"/>
                        <a14:foregroundMark x1="77674" y1="44144" x2="77674" y2="44144"/>
                        <a14:foregroundMark x1="85930" y1="51802" x2="85930" y2="51802"/>
                        <a14:foregroundMark x1="62209" y1="44144" x2="62209" y2="44144"/>
                        <a14:foregroundMark x1="52907" y1="59459" x2="52907" y2="59459"/>
                        <a14:foregroundMark x1="57442" y1="49099" x2="57442" y2="49099"/>
                        <a14:foregroundMark x1="65465" y1="34234" x2="65465" y2="34234"/>
                        <a14:foregroundMark x1="66163" y1="32883" x2="66163" y2="32883"/>
                        <a14:foregroundMark x1="63721" y1="39640" x2="63721" y2="39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17" y="230832"/>
            <a:ext cx="6189566" cy="6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1E21C9-DB95-F4BA-6E0F-E34883FC81D1}"/>
              </a:ext>
            </a:extLst>
          </p:cNvPr>
          <p:cNvSpPr txBox="1"/>
          <p:nvPr/>
        </p:nvSpPr>
        <p:spPr>
          <a:xfrm>
            <a:off x="2855795" y="0"/>
            <a:ext cx="6093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29: THỰC VẬT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09405CB-E5EC-1A5F-E4A4-D25295247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5966"/>
            <a:ext cx="6858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9475AB-D843-8A76-AF1E-6C300D630BB8}"/>
              </a:ext>
            </a:extLst>
          </p:cNvPr>
          <p:cNvSpPr txBox="1"/>
          <p:nvPr/>
        </p:nvSpPr>
        <p:spPr>
          <a:xfrm>
            <a:off x="2544169" y="5539490"/>
            <a:ext cx="80521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29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EA94AE-3BBC-BB0A-2B63-83AB0D269B26}"/>
              </a:ext>
            </a:extLst>
          </p:cNvPr>
          <p:cNvSpPr txBox="1"/>
          <p:nvPr/>
        </p:nvSpPr>
        <p:spPr>
          <a:xfrm>
            <a:off x="3001217" y="93513"/>
            <a:ext cx="6093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29: THỰC VẬT</a:t>
            </a:r>
          </a:p>
        </p:txBody>
      </p:sp>
      <p:pic>
        <p:nvPicPr>
          <p:cNvPr id="4" name="Picture 2" descr="Hình ảnh Vẽ Tay Màu Xanh Lá Cây Trang Trí Tiêu đề PNG Miễn Phí Tải Về -  Lovepik">
            <a:extLst>
              <a:ext uri="{FF2B5EF4-FFF2-40B4-BE49-F238E27FC236}">
                <a16:creationId xmlns:a16="http://schemas.microsoft.com/office/drawing/2014/main" id="{2B73BB92-DB13-8242-0762-1EE191F8D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0" b="95946" l="0" r="97209">
                        <a14:foregroundMark x1="14651" y1="53153" x2="14651" y2="53153"/>
                        <a14:foregroundMark x1="15698" y1="34234" x2="15698" y2="34234"/>
                        <a14:foregroundMark x1="10349" y1="58108" x2="10349" y2="58108"/>
                        <a14:foregroundMark x1="6395" y1="49099" x2="6395" y2="49099"/>
                        <a14:foregroundMark x1="7442" y1="46396" x2="7442" y2="46396"/>
                        <a14:foregroundMark x1="7442" y1="50901" x2="7442" y2="50901"/>
                        <a14:foregroundMark x1="14651" y1="43694" x2="14651" y2="43694"/>
                        <a14:foregroundMark x1="29767" y1="60811" x2="29767" y2="60811"/>
                        <a14:foregroundMark x1="33721" y1="65766" x2="33721" y2="65766"/>
                        <a14:foregroundMark x1="32558" y1="67568" x2="32558" y2="67568"/>
                        <a14:foregroundMark x1="35465" y1="65766" x2="35465" y2="65766"/>
                        <a14:foregroundMark x1="41395" y1="66216" x2="41395" y2="66216"/>
                        <a14:foregroundMark x1="38372" y1="70721" x2="38372" y2="70721"/>
                        <a14:foregroundMark x1="40930" y1="56757" x2="40930" y2="56757"/>
                        <a14:foregroundMark x1="42791" y1="56306" x2="42791" y2="56306"/>
                        <a14:foregroundMark x1="44302" y1="56306" x2="44302" y2="56306"/>
                        <a14:foregroundMark x1="44302" y1="59459" x2="44302" y2="59459"/>
                        <a14:foregroundMark x1="18256" y1="64865" x2="18256" y2="64865"/>
                        <a14:foregroundMark x1="19070" y1="64414" x2="19070" y2="64414"/>
                        <a14:foregroundMark x1="21860" y1="67568" x2="21860" y2="67568"/>
                        <a14:foregroundMark x1="31279" y1="27477" x2="31279" y2="27477"/>
                        <a14:foregroundMark x1="36512" y1="31532" x2="36512" y2="31532"/>
                        <a14:foregroundMark x1="29767" y1="43694" x2="29767" y2="43694"/>
                        <a14:foregroundMark x1="26860" y1="60811" x2="26860" y2="60811"/>
                        <a14:foregroundMark x1="53256" y1="54955" x2="53256" y2="54955"/>
                        <a14:foregroundMark x1="55000" y1="46847" x2="55000" y2="46847"/>
                        <a14:foregroundMark x1="55465" y1="46396" x2="55465" y2="46396"/>
                        <a14:foregroundMark x1="53953" y1="56757" x2="53953" y2="56757"/>
                        <a14:foregroundMark x1="57442" y1="60811" x2="57442" y2="60811"/>
                        <a14:foregroundMark x1="58488" y1="71622" x2="58488" y2="71622"/>
                        <a14:foregroundMark x1="59302" y1="70270" x2="59302" y2="70270"/>
                        <a14:foregroundMark x1="63721" y1="64414" x2="63721" y2="64414"/>
                        <a14:foregroundMark x1="65349" y1="62162" x2="65349" y2="62162"/>
                        <a14:foregroundMark x1="62558" y1="53604" x2="62558" y2="53604"/>
                        <a14:foregroundMark x1="65465" y1="45495" x2="65465" y2="45495"/>
                        <a14:foregroundMark x1="62558" y1="28378" x2="62558" y2="28378"/>
                        <a14:foregroundMark x1="68721" y1="30180" x2="68721" y2="30180"/>
                        <a14:foregroundMark x1="76628" y1="65766" x2="76628" y2="65766"/>
                        <a14:foregroundMark x1="69302" y1="57658" x2="69302" y2="57658"/>
                        <a14:foregroundMark x1="92442" y1="36937" x2="92442" y2="36937"/>
                        <a14:foregroundMark x1="25116" y1="36486" x2="25116" y2="36486"/>
                        <a14:foregroundMark x1="25814" y1="50901" x2="25814" y2="50901"/>
                        <a14:foregroundMark x1="28605" y1="42793" x2="28605" y2="42793"/>
                        <a14:foregroundMark x1="25349" y1="39640" x2="25349" y2="39640"/>
                        <a14:foregroundMark x1="35233" y1="43694" x2="35233" y2="43694"/>
                        <a14:foregroundMark x1="68372" y1="43694" x2="68372" y2="43694"/>
                        <a14:foregroundMark x1="38488" y1="46847" x2="38488" y2="46847"/>
                        <a14:foregroundMark x1="34419" y1="36937" x2="34419" y2="36937"/>
                        <a14:foregroundMark x1="82326" y1="38288" x2="82326" y2="38288"/>
                        <a14:foregroundMark x1="85349" y1="34234" x2="85349" y2="34234"/>
                        <a14:foregroundMark x1="86395" y1="30180" x2="86395" y2="30180"/>
                        <a14:foregroundMark x1="77674" y1="44144" x2="77674" y2="44144"/>
                        <a14:foregroundMark x1="85930" y1="51802" x2="85930" y2="51802"/>
                        <a14:foregroundMark x1="62209" y1="44144" x2="62209" y2="44144"/>
                        <a14:foregroundMark x1="52907" y1="59459" x2="52907" y2="59459"/>
                        <a14:foregroundMark x1="57442" y1="49099" x2="57442" y2="49099"/>
                        <a14:foregroundMark x1="65465" y1="34234" x2="65465" y2="34234"/>
                        <a14:foregroundMark x1="66163" y1="32883" x2="66163" y2="32883"/>
                        <a14:foregroundMark x1="63721" y1="39640" x2="63721" y2="39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24" y="324345"/>
            <a:ext cx="6189566" cy="6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7CA5D503-D13E-EB32-ED34-90177B010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45" y="918715"/>
            <a:ext cx="4427373" cy="515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281D45A-C638-75D4-571E-12D350B9B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12" y="918715"/>
            <a:ext cx="5331657" cy="515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006B3-BBC0-7BD1-B9CE-DD82DB19CFED}"/>
              </a:ext>
            </a:extLst>
          </p:cNvPr>
          <p:cNvSpPr txBox="1"/>
          <p:nvPr/>
        </p:nvSpPr>
        <p:spPr>
          <a:xfrm>
            <a:off x="570456" y="6252126"/>
            <a:ext cx="5186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BD90B4-D4E5-4362-33BB-102F00D10861}"/>
              </a:ext>
            </a:extLst>
          </p:cNvPr>
          <p:cNvSpPr txBox="1"/>
          <p:nvPr/>
        </p:nvSpPr>
        <p:spPr>
          <a:xfrm>
            <a:off x="6564572" y="6189587"/>
            <a:ext cx="5056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47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428EC8-E161-8277-105B-2A8E7D7F2C90}"/>
              </a:ext>
            </a:extLst>
          </p:cNvPr>
          <p:cNvSpPr txBox="1"/>
          <p:nvPr/>
        </p:nvSpPr>
        <p:spPr>
          <a:xfrm>
            <a:off x="3001217" y="93513"/>
            <a:ext cx="6093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29: THỰC VẬT</a:t>
            </a:r>
          </a:p>
        </p:txBody>
      </p:sp>
      <p:pic>
        <p:nvPicPr>
          <p:cNvPr id="3" name="Picture 2" descr="Hình ảnh Vẽ Tay Màu Xanh Lá Cây Trang Trí Tiêu đề PNG Miễn Phí Tải Về -  Lovepik">
            <a:extLst>
              <a:ext uri="{FF2B5EF4-FFF2-40B4-BE49-F238E27FC236}">
                <a16:creationId xmlns:a16="http://schemas.microsoft.com/office/drawing/2014/main" id="{6F59E574-9F5F-9774-2E9B-52C53DBAB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0" b="95946" l="0" r="97209">
                        <a14:foregroundMark x1="14651" y1="53153" x2="14651" y2="53153"/>
                        <a14:foregroundMark x1="15698" y1="34234" x2="15698" y2="34234"/>
                        <a14:foregroundMark x1="10349" y1="58108" x2="10349" y2="58108"/>
                        <a14:foregroundMark x1="6395" y1="49099" x2="6395" y2="49099"/>
                        <a14:foregroundMark x1="7442" y1="46396" x2="7442" y2="46396"/>
                        <a14:foregroundMark x1="7442" y1="50901" x2="7442" y2="50901"/>
                        <a14:foregroundMark x1="14651" y1="43694" x2="14651" y2="43694"/>
                        <a14:foregroundMark x1="29767" y1="60811" x2="29767" y2="60811"/>
                        <a14:foregroundMark x1="33721" y1="65766" x2="33721" y2="65766"/>
                        <a14:foregroundMark x1="32558" y1="67568" x2="32558" y2="67568"/>
                        <a14:foregroundMark x1="35465" y1="65766" x2="35465" y2="65766"/>
                        <a14:foregroundMark x1="41395" y1="66216" x2="41395" y2="66216"/>
                        <a14:foregroundMark x1="38372" y1="70721" x2="38372" y2="70721"/>
                        <a14:foregroundMark x1="40930" y1="56757" x2="40930" y2="56757"/>
                        <a14:foregroundMark x1="42791" y1="56306" x2="42791" y2="56306"/>
                        <a14:foregroundMark x1="44302" y1="56306" x2="44302" y2="56306"/>
                        <a14:foregroundMark x1="44302" y1="59459" x2="44302" y2="59459"/>
                        <a14:foregroundMark x1="18256" y1="64865" x2="18256" y2="64865"/>
                        <a14:foregroundMark x1="19070" y1="64414" x2="19070" y2="64414"/>
                        <a14:foregroundMark x1="21860" y1="67568" x2="21860" y2="67568"/>
                        <a14:foregroundMark x1="31279" y1="27477" x2="31279" y2="27477"/>
                        <a14:foregroundMark x1="36512" y1="31532" x2="36512" y2="31532"/>
                        <a14:foregroundMark x1="29767" y1="43694" x2="29767" y2="43694"/>
                        <a14:foregroundMark x1="26860" y1="60811" x2="26860" y2="60811"/>
                        <a14:foregroundMark x1="53256" y1="54955" x2="53256" y2="54955"/>
                        <a14:foregroundMark x1="55000" y1="46847" x2="55000" y2="46847"/>
                        <a14:foregroundMark x1="55465" y1="46396" x2="55465" y2="46396"/>
                        <a14:foregroundMark x1="53953" y1="56757" x2="53953" y2="56757"/>
                        <a14:foregroundMark x1="57442" y1="60811" x2="57442" y2="60811"/>
                        <a14:foregroundMark x1="58488" y1="71622" x2="58488" y2="71622"/>
                        <a14:foregroundMark x1="59302" y1="70270" x2="59302" y2="70270"/>
                        <a14:foregroundMark x1="63721" y1="64414" x2="63721" y2="64414"/>
                        <a14:foregroundMark x1="65349" y1="62162" x2="65349" y2="62162"/>
                        <a14:foregroundMark x1="62558" y1="53604" x2="62558" y2="53604"/>
                        <a14:foregroundMark x1="65465" y1="45495" x2="65465" y2="45495"/>
                        <a14:foregroundMark x1="62558" y1="28378" x2="62558" y2="28378"/>
                        <a14:foregroundMark x1="68721" y1="30180" x2="68721" y2="30180"/>
                        <a14:foregroundMark x1="76628" y1="65766" x2="76628" y2="65766"/>
                        <a14:foregroundMark x1="69302" y1="57658" x2="69302" y2="57658"/>
                        <a14:foregroundMark x1="92442" y1="36937" x2="92442" y2="36937"/>
                        <a14:foregroundMark x1="25116" y1="36486" x2="25116" y2="36486"/>
                        <a14:foregroundMark x1="25814" y1="50901" x2="25814" y2="50901"/>
                        <a14:foregroundMark x1="28605" y1="42793" x2="28605" y2="42793"/>
                        <a14:foregroundMark x1="25349" y1="39640" x2="25349" y2="39640"/>
                        <a14:foregroundMark x1="35233" y1="43694" x2="35233" y2="43694"/>
                        <a14:foregroundMark x1="68372" y1="43694" x2="68372" y2="43694"/>
                        <a14:foregroundMark x1="38488" y1="46847" x2="38488" y2="46847"/>
                        <a14:foregroundMark x1="34419" y1="36937" x2="34419" y2="36937"/>
                        <a14:foregroundMark x1="82326" y1="38288" x2="82326" y2="38288"/>
                        <a14:foregroundMark x1="85349" y1="34234" x2="85349" y2="34234"/>
                        <a14:foregroundMark x1="86395" y1="30180" x2="86395" y2="30180"/>
                        <a14:foregroundMark x1="77674" y1="44144" x2="77674" y2="44144"/>
                        <a14:foregroundMark x1="85930" y1="51802" x2="85930" y2="51802"/>
                        <a14:foregroundMark x1="62209" y1="44144" x2="62209" y2="44144"/>
                        <a14:foregroundMark x1="52907" y1="59459" x2="52907" y2="59459"/>
                        <a14:foregroundMark x1="57442" y1="49099" x2="57442" y2="49099"/>
                        <a14:foregroundMark x1="65465" y1="34234" x2="65465" y2="34234"/>
                        <a14:foregroundMark x1="66163" y1="32883" x2="66163" y2="32883"/>
                        <a14:foregroundMark x1="63721" y1="39640" x2="63721" y2="39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531" y="324345"/>
            <a:ext cx="6189566" cy="6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FEABDB-58B1-659F-BCD2-B7269BA36B29}"/>
              </a:ext>
            </a:extLst>
          </p:cNvPr>
          <p:cNvSpPr txBox="1"/>
          <p:nvPr/>
        </p:nvSpPr>
        <p:spPr>
          <a:xfrm>
            <a:off x="1925080" y="6109609"/>
            <a:ext cx="824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C8B6FE2D-AACE-022D-34B8-740B91E5D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75274"/>
            <a:ext cx="5794097" cy="434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78E93FA7-B2B2-A293-7BDE-DEC976917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03" y="1475274"/>
            <a:ext cx="5474982" cy="434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362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142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Ngô Bảo</dc:creator>
  <cp:lastModifiedBy>Khánh Ngô Bảo</cp:lastModifiedBy>
  <cp:revision>1</cp:revision>
  <dcterms:created xsi:type="dcterms:W3CDTF">2023-03-31T15:26:02Z</dcterms:created>
  <dcterms:modified xsi:type="dcterms:W3CDTF">2023-03-31T15:28:41Z</dcterms:modified>
</cp:coreProperties>
</file>